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C17-2467-6761-C825-0257EE85B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4109C-E437-61AC-5E9A-F2506DBFC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F18A0-F399-AB85-D8DE-3F68758B9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31CD6-EE44-2CD5-F61C-747C0E2E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CE018-08FA-DD56-DC55-CD49FFBC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68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02AE-0466-EB6A-80F1-BD58354F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AB538-9DF0-BF62-E5C7-8BF3FFCA1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466FD-1A7A-518A-0D0E-F4F382C8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2ABE-7C22-3E23-D6D8-78F23E93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F7CB7-747D-23AF-1E22-749FF1C8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89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A01FB-EEE1-0698-B891-B985B9DA5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C9B34-EA04-B9EA-41FE-43EE6DBBF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059E7-6D7B-9989-DBF9-47F106A9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3CEE6-2600-0D02-8779-EBF3F9BC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2722A-2AE6-53BF-3938-2DB06DE2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7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432D-64A2-30D0-1FD7-995DEE7C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09BD-B2D1-9A4C-CBF3-010B8F6F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C1C4D-9279-9B6C-F605-60E05ACB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46307-F1C9-2681-3066-343A8DCD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D317E-6C62-E66A-27B4-1347E2E0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72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79FC-2470-C546-F99E-FC86C0FB2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EAF7B-133C-A699-6BE7-D4CFA22E0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FE2D9-1E20-DE34-704F-CF44D88E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0DC9F-BFBC-FB66-2509-396804CF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7402D-C7E4-C976-C5C1-E942BF2F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8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8292-CD5F-EAFA-E680-3A856BE8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E6E68-D6E5-0718-42E0-7DEC1A750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1333-A2E8-6873-43E6-BADE93105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A2420-6705-D4B5-680D-56446CF4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45020-7CE8-5BCB-5439-E65AA4FB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E0ED0-96A1-BBD1-D201-AC9E5EE5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73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849D-794C-B932-DECC-FF07470B7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60B89-48CB-7E8A-7668-D70F5A62A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50D94-7EF1-55EC-B9AE-39C975DD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D14916-DC47-B776-3676-A185D4E78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24E57-B765-2AED-A8AC-E8DAD2546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9D7AA-7F92-FA5A-EA22-889850ECC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066FA2-2933-2BE8-8167-2263E9F0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D24E0-9306-DE93-5AA7-AD52E71B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5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DF68-6C4C-765E-BCDF-8BCDF999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CAE69-83AF-B3E9-019E-5B0A3DB4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EFB57-4229-3C50-7AE6-FD28BAA6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63560-3B8E-CB20-5F38-AFD75BAB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9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41D37-0DAD-DD34-54BE-47F49BA4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3F283-E849-3F57-AD6A-EF551900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458B5-F403-5AAC-4D50-40033236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85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E26E-C3C1-B7A9-6A53-C998817B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DEA7E-DF66-8F68-F525-0F303D6C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36492-17F7-11BF-A339-0C005650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63687-1DFC-002B-EBF2-6121C6C4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8847C-B847-8CDA-5B14-4FE04B24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E4B23-16F0-BD6E-4B50-A197A91E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75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688D-98C2-326F-B969-8007D406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2DFBB-74E1-FF6D-35E0-70E539BEB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DDF93-3EBA-76A0-0EAA-035EB9708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FFE31-6542-D5D5-6851-984443B2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D2AF7-7F48-BAF8-39AE-647611ED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34676-C534-F4B7-8D57-AE6F61E0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57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E5B7B1-E8C7-7615-6FBF-4DC8885F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7F632-5B17-DB03-5C25-D9CCD4751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069B7-AFAC-3148-31DD-11FEA2EC3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C551F-AE41-4FEF-9866-B90BD78D424F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1AA71-E1C4-CCA6-C57F-089B4BF9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BEBF5-586E-EF80-186F-3CC0A1C60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0885-7989-4D14-BF03-A44817F3F1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89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C2CD-F5CF-D36E-EC75-CC21638C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948" y="1861226"/>
            <a:ext cx="3857172" cy="489291"/>
          </a:xfrm>
        </p:spPr>
        <p:txBody>
          <a:bodyPr>
            <a:normAutofit/>
          </a:bodyPr>
          <a:lstStyle/>
          <a:p>
            <a:r>
              <a:rPr lang="en-GB" sz="1400" dirty="0"/>
              <a:t>https://polyhaven.com/a/fine_grained_wood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345FF-CC59-C969-9769-04EC1112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2" y="1099570"/>
            <a:ext cx="4535762" cy="44985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1EC18E-D1DC-82D6-4F54-88B7FEB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36" y="80935"/>
            <a:ext cx="4365172" cy="171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72AD21-3F12-CE54-9D35-5EC22CE9013A}"/>
              </a:ext>
            </a:extLst>
          </p:cNvPr>
          <p:cNvCxnSpPr>
            <a:cxnSpLocks/>
          </p:cNvCxnSpPr>
          <p:nvPr/>
        </p:nvCxnSpPr>
        <p:spPr>
          <a:xfrm>
            <a:off x="4823255" y="1004828"/>
            <a:ext cx="2060145" cy="97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6FEE06-7156-90DE-4094-A5AF83CE6304}"/>
              </a:ext>
            </a:extLst>
          </p:cNvPr>
          <p:cNvSpPr txBox="1">
            <a:spLocks/>
          </p:cNvSpPr>
          <p:nvPr/>
        </p:nvSpPr>
        <p:spPr>
          <a:xfrm>
            <a:off x="43172" y="3745993"/>
            <a:ext cx="2624907" cy="48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https://textures.pixel-furnace.com/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26E870-C7FB-A3DC-40DC-D1C521A7C223}"/>
              </a:ext>
            </a:extLst>
          </p:cNvPr>
          <p:cNvSpPr txBox="1">
            <a:spLocks/>
          </p:cNvSpPr>
          <p:nvPr/>
        </p:nvSpPr>
        <p:spPr>
          <a:xfrm>
            <a:off x="4009633" y="5300662"/>
            <a:ext cx="2394442" cy="48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http://texturer.com/set803/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2517DA-4937-C45A-B276-4BD82F4636DD}"/>
              </a:ext>
            </a:extLst>
          </p:cNvPr>
          <p:cNvCxnSpPr>
            <a:cxnSpLocks/>
          </p:cNvCxnSpPr>
          <p:nvPr/>
        </p:nvCxnSpPr>
        <p:spPr>
          <a:xfrm flipV="1">
            <a:off x="5470625" y="2540001"/>
            <a:ext cx="3190775" cy="77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61EAF8-DBD2-F647-4BEE-BE7136DD24E8}"/>
              </a:ext>
            </a:extLst>
          </p:cNvPr>
          <p:cNvCxnSpPr>
            <a:cxnSpLocks/>
          </p:cNvCxnSpPr>
          <p:nvPr/>
        </p:nvCxnSpPr>
        <p:spPr>
          <a:xfrm flipV="1">
            <a:off x="2235200" y="2048782"/>
            <a:ext cx="6623983" cy="97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5A367E-469C-ECC3-D6FB-1F6B18A315D3}"/>
              </a:ext>
            </a:extLst>
          </p:cNvPr>
          <p:cNvSpPr txBox="1">
            <a:spLocks/>
          </p:cNvSpPr>
          <p:nvPr/>
        </p:nvSpPr>
        <p:spPr>
          <a:xfrm>
            <a:off x="44251" y="6368709"/>
            <a:ext cx="2624907" cy="48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http://texturer.com/set314/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31E14B-73BA-1EAB-D173-BB0B4E3DDB51}"/>
              </a:ext>
            </a:extLst>
          </p:cNvPr>
          <p:cNvCxnSpPr>
            <a:cxnSpLocks/>
          </p:cNvCxnSpPr>
          <p:nvPr/>
        </p:nvCxnSpPr>
        <p:spPr>
          <a:xfrm flipV="1">
            <a:off x="2668079" y="4327388"/>
            <a:ext cx="5892447" cy="67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D915F06-52B9-C130-DBF1-64599D76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6" y="2247740"/>
            <a:ext cx="1965234" cy="139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8B66B-D8ED-B6AF-FA3D-3DE609DD0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2" y="4443722"/>
            <a:ext cx="2568590" cy="1886373"/>
          </a:xfrm>
          <a:prstGeom prst="rect">
            <a:avLst/>
          </a:prstGeom>
        </p:spPr>
      </p:pic>
      <p:pic>
        <p:nvPicPr>
          <p:cNvPr id="18" name="Picture 17" descr="A close-up of a stone wall&#10;&#10;Description automatically generated">
            <a:extLst>
              <a:ext uri="{FF2B5EF4-FFF2-40B4-BE49-F238E27FC236}">
                <a16:creationId xmlns:a16="http://schemas.microsoft.com/office/drawing/2014/main" id="{FE292321-30D0-F9DC-E808-4EE1A12F1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08" y="3760832"/>
            <a:ext cx="2286000" cy="152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1B4542-89D9-7DB1-192F-3BA37787C47B}"/>
              </a:ext>
            </a:extLst>
          </p:cNvPr>
          <p:cNvCxnSpPr>
            <a:cxnSpLocks/>
          </p:cNvCxnSpPr>
          <p:nvPr/>
        </p:nvCxnSpPr>
        <p:spPr>
          <a:xfrm>
            <a:off x="5614302" y="4665986"/>
            <a:ext cx="325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6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6E83-09AB-D385-312D-9C49A87F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" y="2516433"/>
            <a:ext cx="2654300" cy="635000"/>
          </a:xfrm>
        </p:spPr>
        <p:txBody>
          <a:bodyPr>
            <a:normAutofit lnSpcReduction="10000"/>
          </a:bodyPr>
          <a:lstStyle/>
          <a:p>
            <a:r>
              <a:rPr lang="en-GB" sz="1400" dirty="0"/>
              <a:t>https://www.istockphoto.com/search/2/image-film?phrase=dark+wood+plank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25815-1DE6-4796-C361-B26A4C56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836" y="984439"/>
            <a:ext cx="5138964" cy="48430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4386F5-D6DE-7775-74AC-6B0B793719A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35200" y="1583371"/>
            <a:ext cx="6360160" cy="142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E2167A-51A4-C5BB-9510-8D494B833143}"/>
              </a:ext>
            </a:extLst>
          </p:cNvPr>
          <p:cNvSpPr txBox="1">
            <a:spLocks/>
          </p:cNvSpPr>
          <p:nvPr/>
        </p:nvSpPr>
        <p:spPr>
          <a:xfrm>
            <a:off x="369824" y="4838337"/>
            <a:ext cx="2654300" cy="63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https://www.istockphoto.com/search/2/image-film?phrase=dark+wood+texture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ECB90-AE88-D39B-9CE2-C02EB80ACC1A}"/>
              </a:ext>
            </a:extLst>
          </p:cNvPr>
          <p:cNvCxnSpPr>
            <a:cxnSpLocks/>
          </p:cNvCxnSpPr>
          <p:nvPr/>
        </p:nvCxnSpPr>
        <p:spPr>
          <a:xfrm>
            <a:off x="2133600" y="4052316"/>
            <a:ext cx="6235337" cy="15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wood panel&#10;&#10;Description automatically generated">
            <a:extLst>
              <a:ext uri="{FF2B5EF4-FFF2-40B4-BE49-F238E27FC236}">
                <a16:creationId xmlns:a16="http://schemas.microsoft.com/office/drawing/2014/main" id="{C289CC07-E020-4C12-C281-68998AF8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" y="984439"/>
            <a:ext cx="1865376" cy="1197864"/>
          </a:xfrm>
          <a:prstGeom prst="rect">
            <a:avLst/>
          </a:prstGeom>
        </p:spPr>
      </p:pic>
      <p:pic>
        <p:nvPicPr>
          <p:cNvPr id="6" name="Picture 5" descr="A dark wood planks with knots&#10;&#10;Description automatically generated">
            <a:extLst>
              <a:ext uri="{FF2B5EF4-FFF2-40B4-BE49-F238E27FC236}">
                <a16:creationId xmlns:a16="http://schemas.microsoft.com/office/drawing/2014/main" id="{CA1F07A3-5E6E-3915-1609-ABFDB774C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6" y="3429000"/>
            <a:ext cx="1865376" cy="12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8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74C12-9704-22F5-0EE8-4ADD5861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75" y="554084"/>
            <a:ext cx="3771900" cy="236328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https://www.freepik.com/free-photo/dark-detailed-grunge-style-concrete-texture-background_19936756.htm#query=brown%20metal&amp;position=37&amp;from_view=keyword&amp;track=ais&amp;uuid=f2d18a42-9018-4d3e-b278-702c577505ef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E7F87-9110-19FA-000A-0DB9B8A1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217" y="288685"/>
            <a:ext cx="4789034" cy="47047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FDDC1B-E01F-BC0E-88BA-AB6FE5B6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2" y="2429690"/>
            <a:ext cx="2191287" cy="1613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EF99-1DCA-7BE3-B2ED-289E8F07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25" y="4321235"/>
            <a:ext cx="2363288" cy="2363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F5B73-413C-BEDD-D7E3-7E253EC864A0}"/>
              </a:ext>
            </a:extLst>
          </p:cNvPr>
          <p:cNvSpPr txBox="1"/>
          <p:nvPr/>
        </p:nvSpPr>
        <p:spPr>
          <a:xfrm>
            <a:off x="2462145" y="363220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https://www.manytextures.com/texture/199/gray-stone/</a:t>
            </a:r>
          </a:p>
        </p:txBody>
      </p:sp>
    </p:spTree>
    <p:extLst>
      <p:ext uri="{BB962C8B-B14F-4D97-AF65-F5344CB8AC3E}">
        <p14:creationId xmlns:p14="http://schemas.microsoft.com/office/powerpoint/2010/main" val="98551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B7EE-1739-6C0B-884F-4B0BC7BB8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3953195"/>
            <a:ext cx="3468914" cy="593405"/>
          </a:xfrm>
        </p:spPr>
        <p:txBody>
          <a:bodyPr>
            <a:normAutofit/>
          </a:bodyPr>
          <a:lstStyle/>
          <a:p>
            <a:r>
              <a:rPr lang="en-GB" sz="1800" dirty="0"/>
              <a:t>Maya has built in glass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FF840-5D6F-CB61-7B81-AD8C3909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1" y="0"/>
            <a:ext cx="3468914" cy="379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FBA26-EF3C-0F90-331C-C3BACEF2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63" y="2980058"/>
            <a:ext cx="3667451" cy="37831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B0D6F4-22A9-CB7C-42B1-F8C6300BD7DE}"/>
              </a:ext>
            </a:extLst>
          </p:cNvPr>
          <p:cNvCxnSpPr/>
          <p:nvPr/>
        </p:nvCxnSpPr>
        <p:spPr>
          <a:xfrm flipV="1">
            <a:off x="3517900" y="1270000"/>
            <a:ext cx="6362700" cy="280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8FAC77-6AAE-2EAB-D45E-F5D53BF8AD3A}"/>
              </a:ext>
            </a:extLst>
          </p:cNvPr>
          <p:cNvCxnSpPr>
            <a:cxnSpLocks/>
          </p:cNvCxnSpPr>
          <p:nvPr/>
        </p:nvCxnSpPr>
        <p:spPr>
          <a:xfrm>
            <a:off x="3517900" y="4249897"/>
            <a:ext cx="3073400" cy="169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B0355F-8822-4BC3-17DC-3B0B376349D3}"/>
              </a:ext>
            </a:extLst>
          </p:cNvPr>
          <p:cNvSpPr txBox="1"/>
          <p:nvPr/>
        </p:nvSpPr>
        <p:spPr>
          <a:xfrm>
            <a:off x="822388" y="8140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https://stock.adobe.com/search?k=glass+texture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F4091-C5B6-7F3D-DAEE-D5B8CD8DB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34" y="1441694"/>
            <a:ext cx="2467247" cy="16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4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153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Shortt</dc:creator>
  <cp:lastModifiedBy>Brandon Shortt</cp:lastModifiedBy>
  <cp:revision>11</cp:revision>
  <dcterms:created xsi:type="dcterms:W3CDTF">2024-02-06T22:14:27Z</dcterms:created>
  <dcterms:modified xsi:type="dcterms:W3CDTF">2024-04-03T22:45:53Z</dcterms:modified>
</cp:coreProperties>
</file>